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2" r:id="rId7"/>
    <p:sldId id="263" r:id="rId8"/>
    <p:sldId id="261" r:id="rId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C64C699B-FAAF-4C97-BC53-29CADE43C18C}">
          <p14:sldIdLst>
            <p14:sldId id="256"/>
            <p14:sldId id="257"/>
          </p14:sldIdLst>
        </p14:section>
        <p14:section name="Untitled Section" id="{CEDF6133-2E0D-423F-B2FA-56623B7FAFC3}">
          <p14:sldIdLst>
            <p14:sldId id="258"/>
            <p14:sldId id="259"/>
            <p14:sldId id="260"/>
            <p14:sldId id="262"/>
            <p14:sldId id="263"/>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8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63BB5-A081-4F1E-9E67-B929AA84335D}" type="datetimeFigureOut">
              <a:rPr lang="el-GR" smtClean="0"/>
              <a:pPr/>
              <a:t>12/4/2013</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EFB1B4-60FE-45A4-BF30-C635972C79F2}" type="slidenum">
              <a:rPr lang="el-GR" smtClean="0"/>
              <a:pPr/>
              <a:t>‹#›</a:t>
            </a:fld>
            <a:endParaRPr lang="el-GR"/>
          </a:p>
        </p:txBody>
      </p:sp>
    </p:spTree>
    <p:extLst>
      <p:ext uri="{BB962C8B-B14F-4D97-AF65-F5344CB8AC3E}">
        <p14:creationId xmlns:p14="http://schemas.microsoft.com/office/powerpoint/2010/main" xmlns="" val="4071084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CEFB1B4-60FE-45A4-BF30-C635972C79F2}" type="slidenum">
              <a:rPr lang="el-GR" smtClean="0"/>
              <a:pPr/>
              <a:t>2</a:t>
            </a:fld>
            <a:endParaRPr lang="el-GR"/>
          </a:p>
        </p:txBody>
      </p:sp>
    </p:spTree>
    <p:extLst>
      <p:ext uri="{BB962C8B-B14F-4D97-AF65-F5344CB8AC3E}">
        <p14:creationId xmlns:p14="http://schemas.microsoft.com/office/powerpoint/2010/main" xmlns="" val="136920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1E143D4-E2DF-4C62-91FB-3DB92C54A615}" type="datetimeFigureOut">
              <a:rPr lang="el-GR" smtClean="0"/>
              <a:pPr/>
              <a:t>12/4/2013</a:t>
            </a:fld>
            <a:endParaRPr lang="el-GR"/>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7F2E1AA-0204-4AEC-8340-28349FD85E61}"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E143D4-E2DF-4C62-91FB-3DB92C54A615}" type="datetimeFigureOut">
              <a:rPr lang="el-GR" smtClean="0"/>
              <a:pPr/>
              <a:t>12/4/2013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7F2E1AA-0204-4AEC-8340-28349FD85E61}"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E143D4-E2DF-4C62-91FB-3DB92C54A615}" type="datetimeFigureOut">
              <a:rPr lang="el-GR" smtClean="0"/>
              <a:pPr/>
              <a:t>12/4/2013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7F2E1AA-0204-4AEC-8340-28349FD85E61}"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1E143D4-E2DF-4C62-91FB-3DB92C54A615}" type="datetimeFigureOut">
              <a:rPr lang="el-GR" smtClean="0"/>
              <a:pPr/>
              <a:t>12/4/2013</a:t>
            </a:fld>
            <a:endParaRPr lang="el-GR"/>
          </a:p>
        </p:txBody>
      </p:sp>
      <p:sp>
        <p:nvSpPr>
          <p:cNvPr id="5" name="Footer Placeholder 4"/>
          <p:cNvSpPr>
            <a:spLocks noGrp="1"/>
          </p:cNvSpPr>
          <p:nvPr>
            <p:ph type="ftr" sz="quarter" idx="11"/>
          </p:nvPr>
        </p:nvSpPr>
        <p:spPr>
          <a:xfrm>
            <a:off x="457200" y="6480969"/>
            <a:ext cx="4260056" cy="300831"/>
          </a:xfrm>
        </p:spPr>
        <p:txBody>
          <a:bodyPr/>
          <a:lstStyle/>
          <a:p>
            <a:endParaRPr lang="el-GR"/>
          </a:p>
        </p:txBody>
      </p:sp>
      <p:sp>
        <p:nvSpPr>
          <p:cNvPr id="6" name="Slide Number Placeholder 5"/>
          <p:cNvSpPr>
            <a:spLocks noGrp="1"/>
          </p:cNvSpPr>
          <p:nvPr>
            <p:ph type="sldNum" sz="quarter" idx="12"/>
          </p:nvPr>
        </p:nvSpPr>
        <p:spPr/>
        <p:txBody>
          <a:bodyPr/>
          <a:lstStyle/>
          <a:p>
            <a:fld id="{67F2E1AA-0204-4AEC-8340-28349FD85E61}"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1E143D4-E2DF-4C62-91FB-3DB92C54A615}" type="datetimeFigureOut">
              <a:rPr lang="el-GR" smtClean="0"/>
              <a:pPr/>
              <a:t>12/4/2013</a:t>
            </a:fld>
            <a:endParaRPr lang="el-GR"/>
          </a:p>
        </p:txBody>
      </p:sp>
      <p:sp>
        <p:nvSpPr>
          <p:cNvPr id="5" name="Footer Placeholder 4"/>
          <p:cNvSpPr>
            <a:spLocks noGrp="1"/>
          </p:cNvSpPr>
          <p:nvPr>
            <p:ph type="ftr" sz="quarter" idx="11"/>
          </p:nvPr>
        </p:nvSpPr>
        <p:spPr>
          <a:xfrm>
            <a:off x="2619376" y="6480969"/>
            <a:ext cx="4260056" cy="300831"/>
          </a:xfrm>
        </p:spPr>
        <p:txBody>
          <a:bodyPr/>
          <a:lstStyle/>
          <a:p>
            <a:endParaRPr lang="el-GR"/>
          </a:p>
        </p:txBody>
      </p:sp>
      <p:sp>
        <p:nvSpPr>
          <p:cNvPr id="6" name="Slide Number Placeholder 5"/>
          <p:cNvSpPr>
            <a:spLocks noGrp="1"/>
          </p:cNvSpPr>
          <p:nvPr>
            <p:ph type="sldNum" sz="quarter" idx="12"/>
          </p:nvPr>
        </p:nvSpPr>
        <p:spPr>
          <a:xfrm>
            <a:off x="8451056" y="809624"/>
            <a:ext cx="502920" cy="300831"/>
          </a:xfrm>
        </p:spPr>
        <p:txBody>
          <a:bodyPr/>
          <a:lstStyle/>
          <a:p>
            <a:fld id="{67F2E1AA-0204-4AEC-8340-28349FD85E61}" type="slidenum">
              <a:rPr lang="el-GR" smtClean="0"/>
              <a:pPr/>
              <a:t>‹#›</a:t>
            </a:fld>
            <a:endParaRPr lang="el-GR"/>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1E143D4-E2DF-4C62-91FB-3DB92C54A615}" type="datetimeFigureOut">
              <a:rPr lang="el-GR" smtClean="0"/>
              <a:pPr/>
              <a:t>12/4/2013</a:t>
            </a:fld>
            <a:endParaRPr lang="el-GR"/>
          </a:p>
        </p:txBody>
      </p:sp>
      <p:sp>
        <p:nvSpPr>
          <p:cNvPr id="6" name="Footer Placeholder 5"/>
          <p:cNvSpPr>
            <a:spLocks noGrp="1"/>
          </p:cNvSpPr>
          <p:nvPr>
            <p:ph type="ftr" sz="quarter" idx="11"/>
          </p:nvPr>
        </p:nvSpPr>
        <p:spPr>
          <a:xfrm>
            <a:off x="457200" y="6480969"/>
            <a:ext cx="4260056" cy="301752"/>
          </a:xfrm>
        </p:spPr>
        <p:txBody>
          <a:bodyPr/>
          <a:lstStyle/>
          <a:p>
            <a:endParaRPr lang="el-GR"/>
          </a:p>
        </p:txBody>
      </p:sp>
      <p:sp>
        <p:nvSpPr>
          <p:cNvPr id="7" name="Slide Number Placeholder 6"/>
          <p:cNvSpPr>
            <a:spLocks noGrp="1"/>
          </p:cNvSpPr>
          <p:nvPr>
            <p:ph type="sldNum" sz="quarter" idx="12"/>
          </p:nvPr>
        </p:nvSpPr>
        <p:spPr>
          <a:xfrm>
            <a:off x="7589520" y="6480969"/>
            <a:ext cx="502920" cy="301752"/>
          </a:xfrm>
        </p:spPr>
        <p:txBody>
          <a:bodyPr/>
          <a:lstStyle/>
          <a:p>
            <a:fld id="{67F2E1AA-0204-4AEC-8340-28349FD85E61}"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1E143D4-E2DF-4C62-91FB-3DB92C54A615}" type="datetimeFigureOut">
              <a:rPr lang="el-GR" smtClean="0"/>
              <a:pPr/>
              <a:t>12/4/2013</a:t>
            </a:fld>
            <a:endParaRPr lang="el-GR"/>
          </a:p>
        </p:txBody>
      </p:sp>
      <p:sp>
        <p:nvSpPr>
          <p:cNvPr id="8" name="Footer Placeholder 7"/>
          <p:cNvSpPr>
            <a:spLocks noGrp="1"/>
          </p:cNvSpPr>
          <p:nvPr>
            <p:ph type="ftr" sz="quarter" idx="11"/>
          </p:nvPr>
        </p:nvSpPr>
        <p:spPr>
          <a:xfrm>
            <a:off x="457200" y="6480969"/>
            <a:ext cx="4261104" cy="301752"/>
          </a:xfrm>
        </p:spPr>
        <p:txBody>
          <a:bodyPr/>
          <a:lstStyle/>
          <a:p>
            <a:endParaRPr lang="el-GR"/>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7F2E1AA-0204-4AEC-8340-28349FD85E61}"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E143D4-E2DF-4C62-91FB-3DB92C54A615}" type="datetimeFigureOut">
              <a:rPr lang="el-GR" smtClean="0"/>
              <a:pPr/>
              <a:t>12/4/2013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67F2E1AA-0204-4AEC-8340-28349FD85E61}"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1E143D4-E2DF-4C62-91FB-3DB92C54A615}" type="datetimeFigureOut">
              <a:rPr lang="el-GR" smtClean="0"/>
              <a:pPr/>
              <a:t>12/4/2013</a:t>
            </a:fld>
            <a:endParaRPr lang="el-GR"/>
          </a:p>
        </p:txBody>
      </p:sp>
      <p:sp>
        <p:nvSpPr>
          <p:cNvPr id="3" name="Footer Placeholder 2"/>
          <p:cNvSpPr>
            <a:spLocks noGrp="1"/>
          </p:cNvSpPr>
          <p:nvPr>
            <p:ph type="ftr" sz="quarter" idx="11"/>
          </p:nvPr>
        </p:nvSpPr>
        <p:spPr>
          <a:xfrm>
            <a:off x="457200" y="6481890"/>
            <a:ext cx="4260056" cy="300831"/>
          </a:xfrm>
        </p:spPr>
        <p:txBody>
          <a:bodyPr/>
          <a:lstStyle/>
          <a:p>
            <a:endParaRPr lang="el-GR"/>
          </a:p>
        </p:txBody>
      </p:sp>
      <p:sp>
        <p:nvSpPr>
          <p:cNvPr id="4" name="Slide Number Placeholder 3"/>
          <p:cNvSpPr>
            <a:spLocks noGrp="1"/>
          </p:cNvSpPr>
          <p:nvPr>
            <p:ph type="sldNum" sz="quarter" idx="12"/>
          </p:nvPr>
        </p:nvSpPr>
        <p:spPr>
          <a:xfrm>
            <a:off x="7589520" y="6480969"/>
            <a:ext cx="502920" cy="301752"/>
          </a:xfrm>
        </p:spPr>
        <p:txBody>
          <a:bodyPr/>
          <a:lstStyle/>
          <a:p>
            <a:fld id="{67F2E1AA-0204-4AEC-8340-28349FD85E61}"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1E143D4-E2DF-4C62-91FB-3DB92C54A615}" type="datetimeFigureOut">
              <a:rPr lang="el-GR" smtClean="0"/>
              <a:pPr/>
              <a:t>12/4/2013</a:t>
            </a:fld>
            <a:endParaRPr lang="el-GR"/>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7F2E1AA-0204-4AEC-8340-28349FD85E61}"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1E143D4-E2DF-4C62-91FB-3DB92C54A615}" type="datetimeFigureOut">
              <a:rPr lang="el-GR" smtClean="0"/>
              <a:pPr/>
              <a:t>12/4/2013</a:t>
            </a:fld>
            <a:endParaRPr lang="el-GR"/>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7F2E1AA-0204-4AEC-8340-28349FD85E61}"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1E143D4-E2DF-4C62-91FB-3DB92C54A615}" type="datetimeFigureOut">
              <a:rPr lang="el-GR" smtClean="0"/>
              <a:pPr/>
              <a:t>12/4/2013</a:t>
            </a:fld>
            <a:endParaRPr lang="el-GR"/>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7F2E1AA-0204-4AEC-8340-28349FD85E61}"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rot="20556998">
            <a:off x="188118" y="2318669"/>
            <a:ext cx="8842242" cy="923330"/>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en-US" sz="5400" b="1" cap="none" spc="0"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woodstock</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18" y="692696"/>
            <a:ext cx="2418155" cy="33123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8360429">
            <a:off x="5331876" y="2367833"/>
            <a:ext cx="4109424" cy="30820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Vertical Scroll 6"/>
          <p:cNvSpPr/>
          <p:nvPr/>
        </p:nvSpPr>
        <p:spPr>
          <a:xfrm>
            <a:off x="-1980728" y="4541783"/>
            <a:ext cx="1368152" cy="160780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149661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heel(1)">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6"/>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circle(in)">
                                      <p:cBhvr>
                                        <p:cTn id="16"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rot="20891380">
            <a:off x="861671" y="1736812"/>
            <a:ext cx="6624736" cy="4536504"/>
          </a:xfrm>
        </p:spPr>
        <p:style>
          <a:lnRef idx="2">
            <a:schemeClr val="accent2"/>
          </a:lnRef>
          <a:fillRef idx="1">
            <a:schemeClr val="lt1"/>
          </a:fillRef>
          <a:effectRef idx="0">
            <a:schemeClr val="accent2"/>
          </a:effectRef>
          <a:fontRef idx="minor">
            <a:schemeClr val="dk1"/>
          </a:fontRef>
        </p:style>
        <p:txBody>
          <a:bodyPr>
            <a:normAutofit/>
          </a:bodyPr>
          <a:lstStyle/>
          <a:p>
            <a:r>
              <a:rPr lang="en-US" sz="2400" b="1" i="1" dirty="0">
                <a:solidFill>
                  <a:schemeClr val="accent6">
                    <a:lumMod val="60000"/>
                    <a:lumOff val="40000"/>
                  </a:schemeClr>
                </a:solidFill>
              </a:rPr>
              <a:t>The Woodstock Music &amp; Art Fair (informally, Woodstock or the Woodstock Festival) was a music festival, billed as "An Aquarian Exposition: 3 Days of Peace &amp; Music". It was held at Max </a:t>
            </a:r>
            <a:r>
              <a:rPr lang="en-US" sz="2400" b="1" i="1" dirty="0" err="1">
                <a:solidFill>
                  <a:schemeClr val="accent6">
                    <a:lumMod val="60000"/>
                    <a:lumOff val="40000"/>
                  </a:schemeClr>
                </a:solidFill>
              </a:rPr>
              <a:t>Yasgur's</a:t>
            </a:r>
            <a:r>
              <a:rPr lang="en-US" sz="2400" b="1" i="1" dirty="0">
                <a:solidFill>
                  <a:schemeClr val="accent6">
                    <a:lumMod val="60000"/>
                    <a:lumOff val="40000"/>
                  </a:schemeClr>
                </a:solidFill>
              </a:rPr>
              <a:t> 600-acre </a:t>
            </a:r>
            <a:r>
              <a:rPr lang="en-US" sz="2400" b="1" i="1" dirty="0" smtClean="0">
                <a:solidFill>
                  <a:schemeClr val="accent6">
                    <a:lumMod val="60000"/>
                    <a:lumOff val="40000"/>
                  </a:schemeClr>
                </a:solidFill>
              </a:rPr>
              <a:t>dairy </a:t>
            </a:r>
            <a:r>
              <a:rPr lang="en-US" sz="2400" b="1" i="1" dirty="0">
                <a:solidFill>
                  <a:schemeClr val="accent6">
                    <a:lumMod val="60000"/>
                    <a:lumOff val="40000"/>
                  </a:schemeClr>
                </a:solidFill>
              </a:rPr>
              <a:t>farm in the Catskills near the hamlet of White Lake in the town of Bethel, New York, from August 15 to August 18, 1969. Bethel, in Sullivan County, is 43 miles (69 km) southwest of the town of Woodstock, New York, in adjoining Ulster County. </a:t>
            </a:r>
            <a:r>
              <a:rPr lang="en-US" sz="2400" b="1" i="1" dirty="0" smtClean="0">
                <a:solidFill>
                  <a:schemeClr val="accent6">
                    <a:lumMod val="60000"/>
                    <a:lumOff val="40000"/>
                  </a:schemeClr>
                </a:solidFill>
              </a:rPr>
              <a:t>Performed </a:t>
            </a:r>
            <a:r>
              <a:rPr lang="en-US" sz="2400" b="1" i="1" dirty="0">
                <a:solidFill>
                  <a:schemeClr val="accent6">
                    <a:lumMod val="60000"/>
                    <a:lumOff val="40000"/>
                  </a:schemeClr>
                </a:solidFill>
              </a:rPr>
              <a:t>outdoors in front of 500,000 concert-goers</a:t>
            </a:r>
            <a:r>
              <a:rPr lang="en-US" sz="2400" dirty="0" smtClean="0">
                <a:solidFill>
                  <a:schemeClr val="accent6">
                    <a:lumMod val="60000"/>
                    <a:lumOff val="40000"/>
                  </a:schemeClr>
                </a:solidFill>
              </a:rPr>
              <a:t>.</a:t>
            </a:r>
            <a:endParaRPr lang="el-GR" sz="2400" dirty="0">
              <a:solidFill>
                <a:schemeClr val="accent6">
                  <a:lumMod val="60000"/>
                  <a:lumOff val="40000"/>
                </a:schemeClr>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0835027">
            <a:off x="619519" y="507707"/>
            <a:ext cx="2384505" cy="16436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2212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style.rotation</p:attrName>
                                        </p:attrNameLst>
                                      </p:cBhvr>
                                      <p:tavLst>
                                        <p:tav tm="0">
                                          <p:val>
                                            <p:fltVal val="90"/>
                                          </p:val>
                                        </p:tav>
                                        <p:tav tm="100000">
                                          <p:val>
                                            <p:fltVal val="0"/>
                                          </p:val>
                                        </p:tav>
                                      </p:tavLst>
                                    </p:anim>
                                    <p:animEffect transition="in" filter="fade">
                                      <p:cBhvr>
                                        <p:cTn id="10" dur="10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 calcmode="lin" valueType="num">
                                      <p:cBhvr>
                                        <p:cTn id="15" dur="1000" fill="hold"/>
                                        <p:tgtEl>
                                          <p:spTgt spid="3">
                                            <p:bg/>
                                          </p:spTgt>
                                        </p:tgtEl>
                                        <p:attrNameLst>
                                          <p:attrName>ppt_w</p:attrName>
                                        </p:attrNameLst>
                                      </p:cBhvr>
                                      <p:tavLst>
                                        <p:tav tm="0">
                                          <p:val>
                                            <p:fltVal val="0"/>
                                          </p:val>
                                        </p:tav>
                                        <p:tav tm="100000">
                                          <p:val>
                                            <p:strVal val="#ppt_w"/>
                                          </p:val>
                                        </p:tav>
                                      </p:tavLst>
                                    </p:anim>
                                    <p:anim calcmode="lin" valueType="num">
                                      <p:cBhvr>
                                        <p:cTn id="16" dur="1000" fill="hold"/>
                                        <p:tgtEl>
                                          <p:spTgt spid="3">
                                            <p:bg/>
                                          </p:spTgt>
                                        </p:tgtEl>
                                        <p:attrNameLst>
                                          <p:attrName>ppt_h</p:attrName>
                                        </p:attrNameLst>
                                      </p:cBhvr>
                                      <p:tavLst>
                                        <p:tav tm="0">
                                          <p:val>
                                            <p:fltVal val="0"/>
                                          </p:val>
                                        </p:tav>
                                        <p:tav tm="100000">
                                          <p:val>
                                            <p:strVal val="#ppt_h"/>
                                          </p:val>
                                        </p:tav>
                                      </p:tavLst>
                                    </p:anim>
                                    <p:anim calcmode="lin" valueType="num">
                                      <p:cBhvr>
                                        <p:cTn id="17" dur="1000" fill="hold"/>
                                        <p:tgtEl>
                                          <p:spTgt spid="3">
                                            <p:bg/>
                                          </p:spTgt>
                                        </p:tgtEl>
                                        <p:attrNameLst>
                                          <p:attrName>style.rotation</p:attrName>
                                        </p:attrNameLst>
                                      </p:cBhvr>
                                      <p:tavLst>
                                        <p:tav tm="0">
                                          <p:val>
                                            <p:fltVal val="90"/>
                                          </p:val>
                                        </p:tav>
                                        <p:tav tm="100000">
                                          <p:val>
                                            <p:fltVal val="0"/>
                                          </p:val>
                                        </p:tav>
                                      </p:tavLst>
                                    </p:anim>
                                    <p:animEffect transition="in" filter="fade">
                                      <p:cBhvr>
                                        <p:cTn id="18" dur="1000"/>
                                        <p:tgtEl>
                                          <p:spTgt spid="3">
                                            <p:bg/>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rot="20539956">
            <a:off x="390793" y="996255"/>
            <a:ext cx="7935416" cy="4819800"/>
          </a:xfrm>
          <a:solidFill>
            <a:schemeClr val="tx1"/>
          </a:solidFill>
          <a:ln>
            <a:solidFill>
              <a:schemeClr val="accent1"/>
            </a:solidFill>
          </a:ln>
        </p:spPr>
        <p:txBody>
          <a:bodyPr>
            <a:normAutofit/>
          </a:bodyPr>
          <a:lstStyle/>
          <a:p>
            <a:r>
              <a:rPr lang="en-US" b="1" i="1" dirty="0" smtClean="0">
                <a:solidFill>
                  <a:srgbClr val="7030A0"/>
                </a:solidFill>
              </a:rPr>
              <a:t>Woodstock </a:t>
            </a:r>
            <a:r>
              <a:rPr lang="en-US" b="1" i="1" dirty="0">
                <a:solidFill>
                  <a:srgbClr val="7030A0"/>
                </a:solidFill>
              </a:rPr>
              <a:t>was designed as a profit-making venture, aptly titled "Woodstock Ventures". It famously became a "free concert" only after it became obvious that the event was drawing hundreds of thousands more people than the organizers had prepared for. Tickets for the three-day event cost $18 in advance and $24 at the gate (equivalent to $112.70 and $150.30 in </a:t>
            </a:r>
            <a:r>
              <a:rPr lang="en-US" b="1" i="1" dirty="0" smtClean="0">
                <a:solidFill>
                  <a:srgbClr val="7030A0"/>
                </a:solidFill>
              </a:rPr>
              <a:t>2013.Ticket </a:t>
            </a:r>
            <a:r>
              <a:rPr lang="en-US" b="1" i="1" dirty="0">
                <a:solidFill>
                  <a:srgbClr val="7030A0"/>
                </a:solidFill>
              </a:rPr>
              <a:t>sales were limited to record stores in the greater New York City area, or by mail via a post office box at the Radio City Station Post Office located in Midtown Manhattan. Around 186,000 tickets were sold beforehand and organizers anticipated approximately 200,000 festival-goers would turn up</a:t>
            </a:r>
            <a:r>
              <a:rPr lang="en-US" b="1" i="1" dirty="0" smtClean="0">
                <a:solidFill>
                  <a:srgbClr val="7030A0"/>
                </a:solidFill>
              </a:rPr>
              <a:t>.</a:t>
            </a:r>
            <a:endParaRPr lang="el-GR" b="1" i="1" dirty="0">
              <a:solidFill>
                <a:srgbClr val="7030A0"/>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576985">
            <a:off x="5729524" y="4295322"/>
            <a:ext cx="3102545" cy="23107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7376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80">
                                          <p:stCondLst>
                                            <p:cond delay="0"/>
                                          </p:stCondLst>
                                        </p:cTn>
                                        <p:tgtEl>
                                          <p:spTgt spid="3">
                                            <p:bg/>
                                          </p:spTgt>
                                        </p:tgtEl>
                                      </p:cBhvr>
                                    </p:animEffect>
                                    <p:anim calcmode="lin" valueType="num">
                                      <p:cBhvr>
                                        <p:cTn id="8" dur="1822" tmFilter="0,0; 0.14,0.36; 0.43,0.73; 0.71,0.91; 1.0,1.0">
                                          <p:stCondLst>
                                            <p:cond delay="0"/>
                                          </p:stCondLst>
                                        </p:cTn>
                                        <p:tgtEl>
                                          <p:spTgt spid="3">
                                            <p:bg/>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bg/>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bg/>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bg/>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bg/>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bg/>
                                          </p:spTgt>
                                        </p:tgtEl>
                                      </p:cBhvr>
                                      <p:to x="100000" y="60000"/>
                                    </p:animScale>
                                    <p:animScale>
                                      <p:cBhvr>
                                        <p:cTn id="14" dur="166" decel="50000">
                                          <p:stCondLst>
                                            <p:cond delay="676"/>
                                          </p:stCondLst>
                                        </p:cTn>
                                        <p:tgtEl>
                                          <p:spTgt spid="3">
                                            <p:bg/>
                                          </p:spTgt>
                                        </p:tgtEl>
                                      </p:cBhvr>
                                      <p:to x="100000" y="100000"/>
                                    </p:animScale>
                                    <p:animScale>
                                      <p:cBhvr>
                                        <p:cTn id="15" dur="26">
                                          <p:stCondLst>
                                            <p:cond delay="1312"/>
                                          </p:stCondLst>
                                        </p:cTn>
                                        <p:tgtEl>
                                          <p:spTgt spid="3">
                                            <p:bg/>
                                          </p:spTgt>
                                        </p:tgtEl>
                                      </p:cBhvr>
                                      <p:to x="100000" y="80000"/>
                                    </p:animScale>
                                    <p:animScale>
                                      <p:cBhvr>
                                        <p:cTn id="16" dur="166" decel="50000">
                                          <p:stCondLst>
                                            <p:cond delay="1338"/>
                                          </p:stCondLst>
                                        </p:cTn>
                                        <p:tgtEl>
                                          <p:spTgt spid="3">
                                            <p:bg/>
                                          </p:spTgt>
                                        </p:tgtEl>
                                      </p:cBhvr>
                                      <p:to x="100000" y="100000"/>
                                    </p:animScale>
                                    <p:animScale>
                                      <p:cBhvr>
                                        <p:cTn id="17" dur="26">
                                          <p:stCondLst>
                                            <p:cond delay="1642"/>
                                          </p:stCondLst>
                                        </p:cTn>
                                        <p:tgtEl>
                                          <p:spTgt spid="3">
                                            <p:bg/>
                                          </p:spTgt>
                                        </p:tgtEl>
                                      </p:cBhvr>
                                      <p:to x="100000" y="90000"/>
                                    </p:animScale>
                                    <p:animScale>
                                      <p:cBhvr>
                                        <p:cTn id="18" dur="166" decel="50000">
                                          <p:stCondLst>
                                            <p:cond delay="1668"/>
                                          </p:stCondLst>
                                        </p:cTn>
                                        <p:tgtEl>
                                          <p:spTgt spid="3">
                                            <p:bg/>
                                          </p:spTgt>
                                        </p:tgtEl>
                                      </p:cBhvr>
                                      <p:to x="100000" y="100000"/>
                                    </p:animScale>
                                    <p:animScale>
                                      <p:cBhvr>
                                        <p:cTn id="19" dur="26">
                                          <p:stCondLst>
                                            <p:cond delay="1808"/>
                                          </p:stCondLst>
                                        </p:cTn>
                                        <p:tgtEl>
                                          <p:spTgt spid="3">
                                            <p:bg/>
                                          </p:spTgt>
                                        </p:tgtEl>
                                      </p:cBhvr>
                                      <p:to x="100000" y="95000"/>
                                    </p:animScale>
                                    <p:animScale>
                                      <p:cBhvr>
                                        <p:cTn id="20" dur="166" decel="50000">
                                          <p:stCondLst>
                                            <p:cond delay="1834"/>
                                          </p:stCondLst>
                                        </p:cTn>
                                        <p:tgtEl>
                                          <p:spTgt spid="3">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074"/>
                                        </p:tgtEl>
                                        <p:attrNameLst>
                                          <p:attrName>style.visibility</p:attrName>
                                        </p:attrNameLst>
                                      </p:cBhvr>
                                      <p:to>
                                        <p:strVal val="visible"/>
                                      </p:to>
                                    </p:set>
                                    <p:animEffect transition="in" filter="fade">
                                      <p:cBhvr>
                                        <p:cTn id="43" dur="2000"/>
                                        <p:tgtEl>
                                          <p:spTgt spid="3074"/>
                                        </p:tgtEl>
                                      </p:cBhvr>
                                    </p:animEffect>
                                    <p:anim calcmode="lin" valueType="num">
                                      <p:cBhvr>
                                        <p:cTn id="44" dur="2000" fill="hold"/>
                                        <p:tgtEl>
                                          <p:spTgt spid="3074"/>
                                        </p:tgtEl>
                                        <p:attrNameLst>
                                          <p:attrName>ppt_w</p:attrName>
                                        </p:attrNameLst>
                                      </p:cBhvr>
                                      <p:tavLst>
                                        <p:tav tm="0" fmla="#ppt_w*sin(2.5*pi*$)">
                                          <p:val>
                                            <p:fltVal val="0"/>
                                          </p:val>
                                        </p:tav>
                                        <p:tav tm="100000">
                                          <p:val>
                                            <p:fltVal val="1"/>
                                          </p:val>
                                        </p:tav>
                                      </p:tavLst>
                                    </p:anim>
                                    <p:anim calcmode="lin" valueType="num">
                                      <p:cBhvr>
                                        <p:cTn id="45"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2220"/>
            <a:ext cx="5533246" cy="61926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33246" y="63951"/>
            <a:ext cx="3515476" cy="61738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9530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098"/>
                                        </p:tgtEl>
                                        <p:attrNameLst>
                                          <p:attrName>r</p:attrName>
                                        </p:attrNameLst>
                                      </p:cBhvr>
                                    </p:animRot>
                                    <p:animRot by="-240000">
                                      <p:cBhvr>
                                        <p:cTn id="7" dur="200" fill="hold">
                                          <p:stCondLst>
                                            <p:cond delay="200"/>
                                          </p:stCondLst>
                                        </p:cTn>
                                        <p:tgtEl>
                                          <p:spTgt spid="4098"/>
                                        </p:tgtEl>
                                        <p:attrNameLst>
                                          <p:attrName>r</p:attrName>
                                        </p:attrNameLst>
                                      </p:cBhvr>
                                    </p:animRot>
                                    <p:animRot by="240000">
                                      <p:cBhvr>
                                        <p:cTn id="8" dur="200" fill="hold">
                                          <p:stCondLst>
                                            <p:cond delay="400"/>
                                          </p:stCondLst>
                                        </p:cTn>
                                        <p:tgtEl>
                                          <p:spTgt spid="4098"/>
                                        </p:tgtEl>
                                        <p:attrNameLst>
                                          <p:attrName>r</p:attrName>
                                        </p:attrNameLst>
                                      </p:cBhvr>
                                    </p:animRot>
                                    <p:animRot by="-240000">
                                      <p:cBhvr>
                                        <p:cTn id="9" dur="200" fill="hold">
                                          <p:stCondLst>
                                            <p:cond delay="600"/>
                                          </p:stCondLst>
                                        </p:cTn>
                                        <p:tgtEl>
                                          <p:spTgt spid="4098"/>
                                        </p:tgtEl>
                                        <p:attrNameLst>
                                          <p:attrName>r</p:attrName>
                                        </p:attrNameLst>
                                      </p:cBhvr>
                                    </p:animRot>
                                    <p:animRot by="120000">
                                      <p:cBhvr>
                                        <p:cTn id="10" dur="200" fill="hold">
                                          <p:stCondLst>
                                            <p:cond delay="800"/>
                                          </p:stCondLst>
                                        </p:cTn>
                                        <p:tgtEl>
                                          <p:spTgt spid="409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409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404664"/>
            <a:ext cx="3626891" cy="5217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07904" y="404664"/>
            <a:ext cx="3384376" cy="5217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5"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511181">
            <a:off x="6690499" y="2951966"/>
            <a:ext cx="2015450" cy="366987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278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down)">
                                      <p:cBhvr>
                                        <p:cTn id="7" dur="580">
                                          <p:stCondLst>
                                            <p:cond delay="0"/>
                                          </p:stCondLst>
                                        </p:cTn>
                                        <p:tgtEl>
                                          <p:spTgt spid="5123"/>
                                        </p:tgtEl>
                                      </p:cBhvr>
                                    </p:animEffect>
                                    <p:anim calcmode="lin" valueType="num">
                                      <p:cBhvr>
                                        <p:cTn id="8" dur="1822" tmFilter="0,0; 0.14,0.36; 0.43,0.73; 0.71,0.91; 1.0,1.0">
                                          <p:stCondLst>
                                            <p:cond delay="0"/>
                                          </p:stCondLst>
                                        </p:cTn>
                                        <p:tgtEl>
                                          <p:spTgt spid="51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3"/>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3"/>
                                        </p:tgtEl>
                                      </p:cBhvr>
                                      <p:to x="100000" y="60000"/>
                                    </p:animScale>
                                    <p:animScale>
                                      <p:cBhvr>
                                        <p:cTn id="14" dur="166" decel="50000">
                                          <p:stCondLst>
                                            <p:cond delay="676"/>
                                          </p:stCondLst>
                                        </p:cTn>
                                        <p:tgtEl>
                                          <p:spTgt spid="5123"/>
                                        </p:tgtEl>
                                      </p:cBhvr>
                                      <p:to x="100000" y="100000"/>
                                    </p:animScale>
                                    <p:animScale>
                                      <p:cBhvr>
                                        <p:cTn id="15" dur="26">
                                          <p:stCondLst>
                                            <p:cond delay="1312"/>
                                          </p:stCondLst>
                                        </p:cTn>
                                        <p:tgtEl>
                                          <p:spTgt spid="5123"/>
                                        </p:tgtEl>
                                      </p:cBhvr>
                                      <p:to x="100000" y="80000"/>
                                    </p:animScale>
                                    <p:animScale>
                                      <p:cBhvr>
                                        <p:cTn id="16" dur="166" decel="50000">
                                          <p:stCondLst>
                                            <p:cond delay="1338"/>
                                          </p:stCondLst>
                                        </p:cTn>
                                        <p:tgtEl>
                                          <p:spTgt spid="5123"/>
                                        </p:tgtEl>
                                      </p:cBhvr>
                                      <p:to x="100000" y="100000"/>
                                    </p:animScale>
                                    <p:animScale>
                                      <p:cBhvr>
                                        <p:cTn id="17" dur="26">
                                          <p:stCondLst>
                                            <p:cond delay="1642"/>
                                          </p:stCondLst>
                                        </p:cTn>
                                        <p:tgtEl>
                                          <p:spTgt spid="5123"/>
                                        </p:tgtEl>
                                      </p:cBhvr>
                                      <p:to x="100000" y="90000"/>
                                    </p:animScale>
                                    <p:animScale>
                                      <p:cBhvr>
                                        <p:cTn id="18" dur="166" decel="50000">
                                          <p:stCondLst>
                                            <p:cond delay="1668"/>
                                          </p:stCondLst>
                                        </p:cTn>
                                        <p:tgtEl>
                                          <p:spTgt spid="5123"/>
                                        </p:tgtEl>
                                      </p:cBhvr>
                                      <p:to x="100000" y="100000"/>
                                    </p:animScale>
                                    <p:animScale>
                                      <p:cBhvr>
                                        <p:cTn id="19" dur="26">
                                          <p:stCondLst>
                                            <p:cond delay="1808"/>
                                          </p:stCondLst>
                                        </p:cTn>
                                        <p:tgtEl>
                                          <p:spTgt spid="5123"/>
                                        </p:tgtEl>
                                      </p:cBhvr>
                                      <p:to x="100000" y="95000"/>
                                    </p:animScale>
                                    <p:animScale>
                                      <p:cBhvr>
                                        <p:cTn id="20" dur="166" decel="50000">
                                          <p:stCondLst>
                                            <p:cond delay="1834"/>
                                          </p:stCondLst>
                                        </p:cTn>
                                        <p:tgtEl>
                                          <p:spTgt spid="512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5124"/>
                                        </p:tgtEl>
                                      </p:cBhvr>
                                    </p:animEffect>
                                    <p:animScale>
                                      <p:cBhvr>
                                        <p:cTn id="25" dur="250" autoRev="1" fill="hold"/>
                                        <p:tgtEl>
                                          <p:spTgt spid="5124"/>
                                        </p:tgtEl>
                                      </p:cBhvr>
                                      <p:by x="105000" y="105000"/>
                                    </p:animScale>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5125"/>
                                        </p:tgtEl>
                                        <p:attrNameLst>
                                          <p:attrName>style.visibility</p:attrName>
                                        </p:attrNameLst>
                                      </p:cBhvr>
                                      <p:to>
                                        <p:strVal val="visible"/>
                                      </p:to>
                                    </p:set>
                                    <p:animEffect transition="in" filter="wipe(down)">
                                      <p:cBhvr>
                                        <p:cTn id="30"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rot="20921358">
            <a:off x="478557" y="709088"/>
            <a:ext cx="6711280" cy="5544616"/>
          </a:xfrm>
          <a:solidFill>
            <a:schemeClr val="bg1"/>
          </a:solidFill>
          <a:ln>
            <a:solidFill>
              <a:schemeClr val="accent1"/>
            </a:solidFill>
          </a:ln>
        </p:spPr>
        <p:txBody>
          <a:bodyPr>
            <a:normAutofit lnSpcReduction="10000"/>
          </a:bodyPr>
          <a:lstStyle/>
          <a:p>
            <a:r>
              <a:rPr lang="en-US" sz="2800" b="1" i="1" dirty="0" smtClean="0">
                <a:solidFill>
                  <a:schemeClr val="accent5">
                    <a:lumMod val="20000"/>
                    <a:lumOff val="80000"/>
                  </a:schemeClr>
                </a:solidFill>
              </a:rPr>
              <a:t>There sing this people  and bands:  </a:t>
            </a:r>
          </a:p>
          <a:p>
            <a:endParaRPr lang="en-US" b="1" i="1" dirty="0">
              <a:solidFill>
                <a:schemeClr val="accent5">
                  <a:lumMod val="20000"/>
                  <a:lumOff val="80000"/>
                </a:schemeClr>
              </a:solidFill>
            </a:endParaRPr>
          </a:p>
          <a:p>
            <a:r>
              <a:rPr lang="en-US" sz="2800" b="1" i="1" dirty="0">
                <a:solidFill>
                  <a:schemeClr val="accent1">
                    <a:lumMod val="60000"/>
                    <a:lumOff val="40000"/>
                  </a:schemeClr>
                </a:solidFill>
              </a:rPr>
              <a:t>Joe </a:t>
            </a:r>
            <a:r>
              <a:rPr lang="en-US" sz="2800" b="1" i="1" dirty="0" smtClean="0">
                <a:solidFill>
                  <a:schemeClr val="accent1">
                    <a:lumMod val="60000"/>
                    <a:lumOff val="40000"/>
                  </a:schemeClr>
                </a:solidFill>
              </a:rPr>
              <a:t>Cocker</a:t>
            </a:r>
          </a:p>
          <a:p>
            <a:r>
              <a:rPr lang="en-US" sz="2800" b="1" i="1" dirty="0">
                <a:solidFill>
                  <a:srgbClr val="92D050"/>
                </a:solidFill>
              </a:rPr>
              <a:t>The Band </a:t>
            </a:r>
            <a:endParaRPr lang="en-US" sz="2800" b="1" i="1" dirty="0" smtClean="0">
              <a:solidFill>
                <a:srgbClr val="92D050"/>
              </a:solidFill>
            </a:endParaRPr>
          </a:p>
          <a:p>
            <a:r>
              <a:rPr lang="en-US" sz="2800" b="1" i="1" dirty="0">
                <a:solidFill>
                  <a:srgbClr val="00B0F0"/>
                </a:solidFill>
              </a:rPr>
              <a:t>Country Joe and the </a:t>
            </a:r>
            <a:r>
              <a:rPr lang="en-US" sz="2800" b="1" i="1" dirty="0" smtClean="0">
                <a:solidFill>
                  <a:srgbClr val="00B0F0"/>
                </a:solidFill>
              </a:rPr>
              <a:t>Fish</a:t>
            </a:r>
          </a:p>
          <a:p>
            <a:r>
              <a:rPr lang="en-US" sz="2800" b="1" i="1" dirty="0" err="1">
                <a:solidFill>
                  <a:schemeClr val="accent2"/>
                </a:solidFill>
              </a:rPr>
              <a:t>Arlo</a:t>
            </a:r>
            <a:r>
              <a:rPr lang="en-US" sz="2800" b="1" i="1" dirty="0">
                <a:solidFill>
                  <a:schemeClr val="accent2"/>
                </a:solidFill>
              </a:rPr>
              <a:t> Guthrie </a:t>
            </a:r>
            <a:endParaRPr lang="en-US" sz="2800" b="1" i="1" dirty="0" smtClean="0">
              <a:solidFill>
                <a:schemeClr val="accent2"/>
              </a:solidFill>
            </a:endParaRPr>
          </a:p>
          <a:p>
            <a:r>
              <a:rPr lang="en-US" sz="2800" b="1" i="1" dirty="0">
                <a:solidFill>
                  <a:srgbClr val="7030A0"/>
                </a:solidFill>
              </a:rPr>
              <a:t>Janis Joplin </a:t>
            </a:r>
            <a:endParaRPr lang="en-US" sz="2800" b="1" i="1" dirty="0" smtClean="0">
              <a:solidFill>
                <a:srgbClr val="7030A0"/>
              </a:solidFill>
            </a:endParaRPr>
          </a:p>
          <a:p>
            <a:r>
              <a:rPr lang="en-US" sz="2800" b="1" i="1" dirty="0">
                <a:solidFill>
                  <a:srgbClr val="FFC000"/>
                </a:solidFill>
              </a:rPr>
              <a:t>Carlos </a:t>
            </a:r>
            <a:r>
              <a:rPr lang="en-US" sz="2800" b="1" i="1" dirty="0" smtClean="0">
                <a:solidFill>
                  <a:srgbClr val="FFC000"/>
                </a:solidFill>
              </a:rPr>
              <a:t>Santana</a:t>
            </a:r>
          </a:p>
          <a:p>
            <a:r>
              <a:rPr lang="en-US" sz="2800" b="1" i="1" dirty="0">
                <a:solidFill>
                  <a:srgbClr val="FFFF00"/>
                </a:solidFill>
              </a:rPr>
              <a:t>Crosby, Stills &amp; Nash and Young </a:t>
            </a:r>
            <a:endParaRPr lang="en-US" sz="2800" b="1" i="1" dirty="0" smtClean="0">
              <a:solidFill>
                <a:srgbClr val="FFFF00"/>
              </a:solidFill>
            </a:endParaRPr>
          </a:p>
          <a:p>
            <a:r>
              <a:rPr lang="en-US" sz="2800" b="1" i="1" dirty="0">
                <a:solidFill>
                  <a:schemeClr val="accent3">
                    <a:lumMod val="75000"/>
                  </a:schemeClr>
                </a:solidFill>
              </a:rPr>
              <a:t>The </a:t>
            </a:r>
            <a:r>
              <a:rPr lang="en-US" sz="2800" b="1" i="1" dirty="0" smtClean="0">
                <a:solidFill>
                  <a:schemeClr val="accent3">
                    <a:lumMod val="75000"/>
                  </a:schemeClr>
                </a:solidFill>
              </a:rPr>
              <a:t>Who</a:t>
            </a:r>
          </a:p>
          <a:p>
            <a:r>
              <a:rPr lang="en-US" sz="2800" b="1" i="1" dirty="0">
                <a:solidFill>
                  <a:schemeClr val="accent1">
                    <a:lumMod val="60000"/>
                    <a:lumOff val="40000"/>
                  </a:schemeClr>
                </a:solidFill>
              </a:rPr>
              <a:t>Joan </a:t>
            </a:r>
            <a:r>
              <a:rPr lang="en-US" sz="2800" b="1" i="1" dirty="0" smtClean="0">
                <a:solidFill>
                  <a:schemeClr val="accent1">
                    <a:lumMod val="60000"/>
                    <a:lumOff val="40000"/>
                  </a:schemeClr>
                </a:solidFill>
              </a:rPr>
              <a:t>Baez</a:t>
            </a:r>
          </a:p>
          <a:p>
            <a:r>
              <a:rPr lang="en-US" sz="2800" b="1" i="1" dirty="0" smtClean="0">
                <a:solidFill>
                  <a:srgbClr val="FF0000"/>
                </a:solidFill>
              </a:rPr>
              <a:t>James </a:t>
            </a:r>
            <a:r>
              <a:rPr lang="en-US" sz="2800" b="1" i="1" dirty="0">
                <a:solidFill>
                  <a:srgbClr val="FF0000"/>
                </a:solidFill>
              </a:rPr>
              <a:t>Marshall 'Jimi' Hendrix</a:t>
            </a:r>
          </a:p>
        </p:txBody>
      </p:sp>
    </p:spTree>
    <p:extLst>
      <p:ext uri="{BB962C8B-B14F-4D97-AF65-F5344CB8AC3E}">
        <p14:creationId xmlns:p14="http://schemas.microsoft.com/office/powerpoint/2010/main" xmlns="" val="257384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nodeType="clickEffect">
                                  <p:stCondLst>
                                    <p:cond delay="0"/>
                                  </p:stCondLst>
                                  <p:childTnLst>
                                    <p:animEffect transition="out" filter="fade">
                                      <p:cBhvr>
                                        <p:cTn id="23" dur="500" tmFilter="0, 0; .2, .5; .8, .5; 1, 0"/>
                                        <p:tgtEl>
                                          <p:spTgt spid="3">
                                            <p:txEl>
                                              <p:pRg st="4" end="4"/>
                                            </p:txEl>
                                          </p:spTgt>
                                        </p:tgtEl>
                                      </p:cBhvr>
                                    </p:animEffect>
                                    <p:animScale>
                                      <p:cBhvr>
                                        <p:cTn id="24" dur="250" autoRev="1" fill="hold"/>
                                        <p:tgtEl>
                                          <p:spTgt spid="3">
                                            <p:txEl>
                                              <p:pRg st="4" end="4"/>
                                            </p:txEl>
                                          </p:spTgt>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8" presetClass="emph" presetSubtype="0" fill="hold" nodeType="clickEffect">
                                  <p:stCondLst>
                                    <p:cond delay="0"/>
                                  </p:stCondLst>
                                  <p:childTnLst>
                                    <p:animRot by="21600000">
                                      <p:cBhvr>
                                        <p:cTn id="28" dur="2000" fill="hold"/>
                                        <p:tgtEl>
                                          <p:spTgt spid="3">
                                            <p:txEl>
                                              <p:pRg st="5" end="5"/>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p:cTn id="3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1" dur="500"/>
                                        <p:tgtEl>
                                          <p:spTgt spid="3">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fade">
                                      <p:cBhvr>
                                        <p:cTn id="46" dur="500"/>
                                        <p:tgtEl>
                                          <p:spTgt spid="3">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mph" presetSubtype="0" fill="hold" nodeType="clickEffect">
                                  <p:stCondLst>
                                    <p:cond delay="0"/>
                                  </p:stCondLst>
                                  <p:childTnLst>
                                    <p:animScale>
                                      <p:cBhvr>
                                        <p:cTn id="50" dur="2000" fill="hold"/>
                                        <p:tgtEl>
                                          <p:spTgt spid="3">
                                            <p:txEl>
                                              <p:pRg st="9" end="9"/>
                                            </p:txEl>
                                          </p:spTgt>
                                        </p:tgtEl>
                                      </p:cBhvr>
                                      <p:by x="150000" y="150000"/>
                                    </p:animScale>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wipe(down)">
                                      <p:cBhvr>
                                        <p:cTn id="55" dur="500"/>
                                        <p:tgtEl>
                                          <p:spTgt spid="3">
                                            <p:txEl>
                                              <p:pRg st="10" end="1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6" presetClass="entr" presetSubtype="0" fill="hold" nodeType="click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wipe(down)">
                                      <p:cBhvr>
                                        <p:cTn id="60" dur="580">
                                          <p:stCondLst>
                                            <p:cond delay="0"/>
                                          </p:stCondLst>
                                        </p:cTn>
                                        <p:tgtEl>
                                          <p:spTgt spid="3">
                                            <p:txEl>
                                              <p:pRg st="11" end="11"/>
                                            </p:txEl>
                                          </p:spTgt>
                                        </p:tgtEl>
                                      </p:cBhvr>
                                    </p:animEffect>
                                    <p:anim calcmode="lin" valueType="num">
                                      <p:cBhvr>
                                        <p:cTn id="61" dur="1822" tmFilter="0,0; 0.14,0.36; 0.43,0.73; 0.71,0.91; 1.0,1.0">
                                          <p:stCondLst>
                                            <p:cond delay="0"/>
                                          </p:stCondLst>
                                        </p:cTn>
                                        <p:tgtEl>
                                          <p:spTgt spid="3">
                                            <p:txEl>
                                              <p:pRg st="11" end="11"/>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11" end="11"/>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11" end="11"/>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11" end="11"/>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11" end="11"/>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11" end="11"/>
                                            </p:txEl>
                                          </p:spTgt>
                                        </p:tgtEl>
                                      </p:cBhvr>
                                      <p:to x="100000" y="60000"/>
                                    </p:animScale>
                                    <p:animScale>
                                      <p:cBhvr>
                                        <p:cTn id="67" dur="166" decel="50000">
                                          <p:stCondLst>
                                            <p:cond delay="676"/>
                                          </p:stCondLst>
                                        </p:cTn>
                                        <p:tgtEl>
                                          <p:spTgt spid="3">
                                            <p:txEl>
                                              <p:pRg st="11" end="11"/>
                                            </p:txEl>
                                          </p:spTgt>
                                        </p:tgtEl>
                                      </p:cBhvr>
                                      <p:to x="100000" y="100000"/>
                                    </p:animScale>
                                    <p:animScale>
                                      <p:cBhvr>
                                        <p:cTn id="68" dur="26">
                                          <p:stCondLst>
                                            <p:cond delay="1312"/>
                                          </p:stCondLst>
                                        </p:cTn>
                                        <p:tgtEl>
                                          <p:spTgt spid="3">
                                            <p:txEl>
                                              <p:pRg st="11" end="11"/>
                                            </p:txEl>
                                          </p:spTgt>
                                        </p:tgtEl>
                                      </p:cBhvr>
                                      <p:to x="100000" y="80000"/>
                                    </p:animScale>
                                    <p:animScale>
                                      <p:cBhvr>
                                        <p:cTn id="69" dur="166" decel="50000">
                                          <p:stCondLst>
                                            <p:cond delay="1338"/>
                                          </p:stCondLst>
                                        </p:cTn>
                                        <p:tgtEl>
                                          <p:spTgt spid="3">
                                            <p:txEl>
                                              <p:pRg st="11" end="11"/>
                                            </p:txEl>
                                          </p:spTgt>
                                        </p:tgtEl>
                                      </p:cBhvr>
                                      <p:to x="100000" y="100000"/>
                                    </p:animScale>
                                    <p:animScale>
                                      <p:cBhvr>
                                        <p:cTn id="70" dur="26">
                                          <p:stCondLst>
                                            <p:cond delay="1642"/>
                                          </p:stCondLst>
                                        </p:cTn>
                                        <p:tgtEl>
                                          <p:spTgt spid="3">
                                            <p:txEl>
                                              <p:pRg st="11" end="11"/>
                                            </p:txEl>
                                          </p:spTgt>
                                        </p:tgtEl>
                                      </p:cBhvr>
                                      <p:to x="100000" y="90000"/>
                                    </p:animScale>
                                    <p:animScale>
                                      <p:cBhvr>
                                        <p:cTn id="71" dur="166" decel="50000">
                                          <p:stCondLst>
                                            <p:cond delay="1668"/>
                                          </p:stCondLst>
                                        </p:cTn>
                                        <p:tgtEl>
                                          <p:spTgt spid="3">
                                            <p:txEl>
                                              <p:pRg st="11" end="11"/>
                                            </p:txEl>
                                          </p:spTgt>
                                        </p:tgtEl>
                                      </p:cBhvr>
                                      <p:to x="100000" y="100000"/>
                                    </p:animScale>
                                    <p:animScale>
                                      <p:cBhvr>
                                        <p:cTn id="72" dur="26">
                                          <p:stCondLst>
                                            <p:cond delay="1808"/>
                                          </p:stCondLst>
                                        </p:cTn>
                                        <p:tgtEl>
                                          <p:spTgt spid="3">
                                            <p:txEl>
                                              <p:pRg st="11" end="11"/>
                                            </p:txEl>
                                          </p:spTgt>
                                        </p:tgtEl>
                                      </p:cBhvr>
                                      <p:to x="100000" y="95000"/>
                                    </p:animScale>
                                    <p:animScale>
                                      <p:cBhvr>
                                        <p:cTn id="73" dur="166" decel="50000">
                                          <p:stCondLst>
                                            <p:cond delay="1834"/>
                                          </p:stCondLst>
                                        </p:cTn>
                                        <p:tgtEl>
                                          <p:spTgt spid="3">
                                            <p:txEl>
                                              <p:pRg st="11" end="1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59" y="0"/>
            <a:ext cx="9137041"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69660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7170"/>
                                        </p:tgtEl>
                                        <p:attrNameLst>
                                          <p:attrName>ppt_w</p:attrName>
                                        </p:attrNameLst>
                                      </p:cBhvr>
                                      <p:tavLst>
                                        <p:tav tm="0">
                                          <p:val>
                                            <p:strVal val="ppt_w"/>
                                          </p:val>
                                        </p:tav>
                                        <p:tav tm="100000">
                                          <p:val>
                                            <p:fltVal val="0"/>
                                          </p:val>
                                        </p:tav>
                                      </p:tavLst>
                                    </p:anim>
                                    <p:anim calcmode="lin" valueType="num">
                                      <p:cBhvr>
                                        <p:cTn id="7" dur="1000"/>
                                        <p:tgtEl>
                                          <p:spTgt spid="7170"/>
                                        </p:tgtEl>
                                        <p:attrNameLst>
                                          <p:attrName>ppt_h</p:attrName>
                                        </p:attrNameLst>
                                      </p:cBhvr>
                                      <p:tavLst>
                                        <p:tav tm="0">
                                          <p:val>
                                            <p:strVal val="ppt_h"/>
                                          </p:val>
                                        </p:tav>
                                        <p:tav tm="100000">
                                          <p:val>
                                            <p:fltVal val="0"/>
                                          </p:val>
                                        </p:tav>
                                      </p:tavLst>
                                    </p:anim>
                                    <p:anim calcmode="lin" valueType="num">
                                      <p:cBhvr>
                                        <p:cTn id="8" dur="1000"/>
                                        <p:tgtEl>
                                          <p:spTgt spid="7170"/>
                                        </p:tgtEl>
                                        <p:attrNameLst>
                                          <p:attrName>style.rotation</p:attrName>
                                        </p:attrNameLst>
                                      </p:cBhvr>
                                      <p:tavLst>
                                        <p:tav tm="0">
                                          <p:val>
                                            <p:fltVal val="0"/>
                                          </p:val>
                                        </p:tav>
                                        <p:tav tm="100000">
                                          <p:val>
                                            <p:fltVal val="90"/>
                                          </p:val>
                                        </p:tav>
                                      </p:tavLst>
                                    </p:anim>
                                    <p:animEffect transition="out" filter="fade">
                                      <p:cBhvr>
                                        <p:cTn id="9" dur="1000"/>
                                        <p:tgtEl>
                                          <p:spTgt spid="7170"/>
                                        </p:tgtEl>
                                      </p:cBhvr>
                                    </p:animEffect>
                                    <p:set>
                                      <p:cBhvr>
                                        <p:cTn id="10" dur="1" fill="hold">
                                          <p:stCondLst>
                                            <p:cond delay="999"/>
                                          </p:stCondLst>
                                        </p:cTn>
                                        <p:tgtEl>
                                          <p:spTgt spid="71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528698">
            <a:off x="-49636" y="2147666"/>
            <a:ext cx="8924238"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THANKS FOR WATCHING</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Rectangle 4"/>
          <p:cNvSpPr/>
          <p:nvPr/>
        </p:nvSpPr>
        <p:spPr>
          <a:xfrm>
            <a:off x="467544" y="4725144"/>
            <a:ext cx="5040560" cy="1754326"/>
          </a:xfrm>
          <a:prstGeom prst="rect">
            <a:avLst/>
          </a:prstGeom>
          <a:noFill/>
        </p:spPr>
        <p:txBody>
          <a:bodyPr wrap="squar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BY NATALIA KOLOTHA</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41267" y="437631"/>
            <a:ext cx="2114550" cy="21717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1560" y="2505075"/>
            <a:ext cx="2466975" cy="18478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1103748">
            <a:off x="5673849" y="4850093"/>
            <a:ext cx="1778471" cy="172386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40982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147"/>
                                        </p:tgtEl>
                                        <p:attrNameLst>
                                          <p:attrName>style.visibility</p:attrName>
                                        </p:attrNameLst>
                                      </p:cBhvr>
                                      <p:to>
                                        <p:strVal val="visible"/>
                                      </p:to>
                                    </p:set>
                                    <p:animEffect transition="in" filter="fade">
                                      <p:cBhvr>
                                        <p:cTn id="15" dur="500"/>
                                        <p:tgtEl>
                                          <p:spTgt spid="6147"/>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6146"/>
                                        </p:tgtEl>
                                        <p:attrNameLst>
                                          <p:attrName>style.visibility</p:attrName>
                                        </p:attrNameLst>
                                      </p:cBhvr>
                                      <p:to>
                                        <p:strVal val="visible"/>
                                      </p:to>
                                    </p:set>
                                    <p:animEffect transition="in" filter="barn(inVertical)">
                                      <p:cBhvr>
                                        <p:cTn id="20" dur="500"/>
                                        <p:tgtEl>
                                          <p:spTgt spid="614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6148"/>
                                        </p:tgtEl>
                                        <p:attrNameLst>
                                          <p:attrName>style.visibility</p:attrName>
                                        </p:attrNameLst>
                                      </p:cBhvr>
                                      <p:to>
                                        <p:strVal val="visible"/>
                                      </p:to>
                                    </p:set>
                                    <p:animEffect transition="in" filter="barn(inVertical)">
                                      <p:cBhvr>
                                        <p:cTn id="33"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239</TotalTime>
  <Words>272</Words>
  <Application>Microsoft Office PowerPoint</Application>
  <PresentationFormat>Προβολή στην οθόνη (4:3)</PresentationFormat>
  <Paragraphs>18</Paragraphs>
  <Slides>8</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8</vt:i4>
      </vt:variant>
    </vt:vector>
  </HeadingPairs>
  <TitlesOfParts>
    <vt:vector size="9" baseType="lpstr">
      <vt:lpstr>Verve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kubis</dc:creator>
  <cp:lastModifiedBy>piter</cp:lastModifiedBy>
  <cp:revision>8</cp:revision>
  <dcterms:created xsi:type="dcterms:W3CDTF">2013-04-11T12:49:06Z</dcterms:created>
  <dcterms:modified xsi:type="dcterms:W3CDTF">2013-04-12T13:28:02Z</dcterms:modified>
</cp:coreProperties>
</file>